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sldIdLst>
    <p:sldId id="256" r:id="rId2"/>
    <p:sldId id="263" r:id="rId3"/>
    <p:sldId id="299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7" r:id="rId13"/>
    <p:sldId id="356" r:id="rId14"/>
    <p:sldId id="371" r:id="rId15"/>
    <p:sldId id="372" r:id="rId16"/>
    <p:sldId id="373" r:id="rId17"/>
    <p:sldId id="374" r:id="rId18"/>
    <p:sldId id="347" r:id="rId19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Maven Pro" panose="020B0604020202020204" charset="0"/>
      <p:regular r:id="rId25"/>
      <p:bold r:id="rId26"/>
    </p:embeddedFont>
    <p:embeddedFont>
      <p:font typeface="Maven Pro SemiBold" panose="020B0604020202020204" charset="0"/>
      <p:regular r:id="rId27"/>
      <p:bold r:id="rId28"/>
    </p:embeddedFont>
    <p:embeddedFont>
      <p:font typeface="Share Tech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D644B-C750-42DB-B6CD-8EC0FA6B9611}">
  <a:tblStyle styleId="{AC0D644B-C750-42DB-B6CD-8EC0FA6B96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517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030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766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749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464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759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809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970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61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686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613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270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85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0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78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67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5"/>
          <p:cNvGrpSpPr/>
          <p:nvPr/>
        </p:nvGrpSpPr>
        <p:grpSpPr>
          <a:xfrm>
            <a:off x="4307720" y="336937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1938946" y="4324789"/>
            <a:ext cx="5073871" cy="512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Oleh : (3122600003)Dukhaan </a:t>
            </a:r>
            <a:r>
              <a:rPr lang="en-ID" sz="1400" dirty="0" err="1"/>
              <a:t>Kamimpangan</a:t>
            </a:r>
            <a:endParaRPr lang="en-ID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Kelas : 2 D4 IT A</a:t>
            </a:r>
            <a:endParaRPr sz="1400"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2182031" y="1530600"/>
            <a:ext cx="4507259" cy="14857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/>
              <a:t>BASIS</a:t>
            </a:r>
            <a:r>
              <a:rPr lang="en" sz="7200" dirty="0"/>
              <a:t> </a:t>
            </a:r>
            <a:r>
              <a:rPr lang="en-ID" sz="7200" dirty="0">
                <a:solidFill>
                  <a:schemeClr val="accent2"/>
                </a:solidFill>
              </a:rPr>
              <a:t>DATA LANJUT</a:t>
            </a:r>
            <a:endParaRPr sz="7200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2979714"/>
            <a:ext cx="105830" cy="116417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09CCE-5379-4E10-8E1A-C014E61B90A7}"/>
              </a:ext>
            </a:extLst>
          </p:cNvPr>
          <p:cNvSpPr/>
          <p:nvPr/>
        </p:nvSpPr>
        <p:spPr>
          <a:xfrm>
            <a:off x="2402314" y="289466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u="sng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</a:rPr>
              <a:t>Draw </a:t>
            </a:r>
            <a:r>
              <a:rPr lang="en-ID" u="sng" dirty="0" err="1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</a:rPr>
              <a:t>io</a:t>
            </a:r>
            <a:endParaRPr lang="en-ID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Tekan</a:t>
            </a:r>
            <a:r>
              <a:rPr lang="en-US" sz="1100" dirty="0"/>
              <a:t> Export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melanjutkan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berikutnya</a:t>
            </a:r>
            <a:r>
              <a:rPr lang="en-US" sz="1100" dirty="0"/>
              <a:t>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482715" y="979682"/>
            <a:ext cx="4178570" cy="24137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4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Save as,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mengganti</a:t>
            </a:r>
            <a:r>
              <a:rPr lang="en-US" sz="1100" dirty="0"/>
              <a:t> </a:t>
            </a:r>
            <a:r>
              <a:rPr lang="en-US" sz="1100" dirty="0" err="1"/>
              <a:t>nama</a:t>
            </a:r>
            <a:r>
              <a:rPr lang="en-US" sz="1100" dirty="0"/>
              <a:t> file </a:t>
            </a:r>
            <a:r>
              <a:rPr lang="en-US" sz="1100" dirty="0" err="1"/>
              <a:t>sesuai</a:t>
            </a:r>
            <a:r>
              <a:rPr lang="en-US" sz="1100" dirty="0"/>
              <a:t> format </a:t>
            </a:r>
            <a:r>
              <a:rPr lang="en-US" sz="1100" dirty="0" err="1"/>
              <a:t>nama</a:t>
            </a:r>
            <a:r>
              <a:rPr lang="en-US" sz="1100" dirty="0"/>
              <a:t> file.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Where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tempat</a:t>
            </a:r>
            <a:r>
              <a:rPr lang="en-US" sz="1100" dirty="0"/>
              <a:t> file </a:t>
            </a:r>
            <a:r>
              <a:rPr lang="en-US" sz="1100" dirty="0" err="1"/>
              <a:t>tersebut</a:t>
            </a:r>
            <a:r>
              <a:rPr lang="en-US" sz="1100" dirty="0"/>
              <a:t> </a:t>
            </a:r>
            <a:r>
              <a:rPr lang="en-US" sz="1100" dirty="0" err="1"/>
              <a:t>ingin</a:t>
            </a:r>
            <a:r>
              <a:rPr lang="en-US" sz="1100" dirty="0"/>
              <a:t> </a:t>
            </a:r>
            <a:r>
              <a:rPr lang="en-US" sz="1100" dirty="0" err="1"/>
              <a:t>disimpan</a:t>
            </a:r>
            <a:r>
              <a:rPr lang="en-US" sz="1100" dirty="0"/>
              <a:t>. </a:t>
            </a:r>
            <a:r>
              <a:rPr lang="en-US" sz="1100" dirty="0" err="1"/>
              <a:t>Disini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saya</a:t>
            </a:r>
            <a:r>
              <a:rPr lang="en-US" sz="1100" dirty="0"/>
              <a:t> </a:t>
            </a:r>
            <a:r>
              <a:rPr lang="en-US" sz="1100" dirty="0" err="1"/>
              <a:t>ingin</a:t>
            </a:r>
            <a:r>
              <a:rPr lang="en-US" sz="1100" dirty="0"/>
              <a:t> </a:t>
            </a:r>
            <a:r>
              <a:rPr lang="en-US" sz="1100" dirty="0" err="1"/>
              <a:t>mengunduh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perangkat</a:t>
            </a:r>
            <a:r>
              <a:rPr lang="en-US" sz="1100" dirty="0"/>
              <a:t> internal </a:t>
            </a:r>
            <a:r>
              <a:rPr lang="en-US" sz="1100" dirty="0" err="1"/>
              <a:t>saya</a:t>
            </a:r>
            <a:r>
              <a:rPr lang="en-US" sz="1100" dirty="0"/>
              <a:t> </a:t>
            </a:r>
            <a:r>
              <a:rPr lang="en-US" sz="1100" dirty="0" err="1"/>
              <a:t>maka</a:t>
            </a:r>
            <a:r>
              <a:rPr lang="en-US" sz="1100" dirty="0"/>
              <a:t>, </a:t>
            </a:r>
            <a:r>
              <a:rPr lang="en-US" sz="1100" dirty="0" err="1"/>
              <a:t>saya</a:t>
            </a:r>
            <a:r>
              <a:rPr lang="en-US" sz="1100" dirty="0"/>
              <a:t> </a:t>
            </a:r>
            <a:r>
              <a:rPr lang="en-US" sz="1100" dirty="0" err="1"/>
              <a:t>pilih</a:t>
            </a:r>
            <a:r>
              <a:rPr lang="en-US" sz="1100" dirty="0"/>
              <a:t> Download.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845483" y="834380"/>
            <a:ext cx="5152321" cy="25521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2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Beginilah</a:t>
            </a:r>
            <a:r>
              <a:rPr lang="en-US" sz="1100" dirty="0"/>
              <a:t> Hasil </a:t>
            </a:r>
            <a:r>
              <a:rPr lang="en-US" sz="1100" dirty="0" err="1"/>
              <a:t>dari</a:t>
            </a:r>
            <a:r>
              <a:rPr lang="en-US" sz="1100" dirty="0"/>
              <a:t> Data Flow Diagram Level 0 yang </a:t>
            </a:r>
            <a:r>
              <a:rPr lang="en-US" sz="1100" dirty="0" err="1"/>
              <a:t>telah</a:t>
            </a:r>
            <a:r>
              <a:rPr lang="en-US" sz="1100" dirty="0"/>
              <a:t> di Export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perangkat</a:t>
            </a:r>
            <a:r>
              <a:rPr lang="en-US" sz="1100" dirty="0"/>
              <a:t> internal.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698868" y="1083055"/>
            <a:ext cx="5215810" cy="22718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37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91312" y="566399"/>
            <a:ext cx="8709105" cy="43948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283125" y="171777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Data Flow Diagram Level 1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1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676415" y="527275"/>
            <a:ext cx="5567390" cy="43948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283125" y="171777"/>
            <a:ext cx="20746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Data Flow Diagram Level 2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2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918876" y="713278"/>
            <a:ext cx="7446750" cy="4097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28989" y="173881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CDM Data Flow Diagram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64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918876" y="833170"/>
            <a:ext cx="7446750" cy="38578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28989" y="173881"/>
            <a:ext cx="1885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PDM Data Flow Diagram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4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413244" y="768544"/>
            <a:ext cx="6609154" cy="38578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588116" y="314017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Postgre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Data Flow Diagram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3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TERIMA</a:t>
            </a:r>
            <a:r>
              <a:rPr lang="en" dirty="0"/>
              <a:t> </a:t>
            </a:r>
            <a:r>
              <a:rPr lang="en-ID" dirty="0">
                <a:solidFill>
                  <a:schemeClr val="accent3"/>
                </a:solidFill>
              </a:rPr>
              <a:t>KASIH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26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41821" y="1906213"/>
            <a:ext cx="3005856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TUGAS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14286" y="2510758"/>
            <a:ext cx="3578065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Pembuatan</a:t>
            </a:r>
            <a:r>
              <a:rPr lang="en-US" dirty="0"/>
              <a:t> Data Flow Diagram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095259" y="3575484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Buka Browser </a:t>
            </a:r>
            <a:r>
              <a:rPr lang="en-US" sz="1100" dirty="0" err="1"/>
              <a:t>lalu</a:t>
            </a:r>
            <a:r>
              <a:rPr lang="en-US" sz="1100" dirty="0"/>
              <a:t> </a:t>
            </a:r>
            <a:r>
              <a:rPr lang="en-US" sz="1100" dirty="0" err="1"/>
              <a:t>klik</a:t>
            </a:r>
            <a:r>
              <a:rPr lang="en-US" sz="1100" dirty="0"/>
              <a:t> link yang </a:t>
            </a:r>
            <a:r>
              <a:rPr lang="en-US" sz="1100" dirty="0" err="1"/>
              <a:t>ada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 </a:t>
            </a:r>
            <a:r>
              <a:rPr lang="en-US" sz="1100" dirty="0" err="1"/>
              <a:t>laman</a:t>
            </a:r>
            <a:r>
              <a:rPr lang="en-US" sz="1100" dirty="0"/>
              <a:t> web.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Ketikkan</a:t>
            </a:r>
            <a:r>
              <a:rPr lang="en-US" sz="1100" dirty="0"/>
              <a:t> draw.io </a:t>
            </a:r>
            <a:r>
              <a:rPr lang="en-US" sz="1100" dirty="0" err="1"/>
              <a:t>lalu</a:t>
            </a:r>
            <a:r>
              <a:rPr lang="en-US" sz="1100" dirty="0"/>
              <a:t> </a:t>
            </a:r>
            <a:r>
              <a:rPr lang="en-US" sz="1100" dirty="0" err="1"/>
              <a:t>tekan</a:t>
            </a:r>
            <a:r>
              <a:rPr lang="en-US" sz="1100" dirty="0"/>
              <a:t> Enter.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763260" y="1633550"/>
            <a:ext cx="7315199" cy="14099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206208" y="475882"/>
            <a:ext cx="2056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PART 1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Pembuatan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DFD di draw.io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Setelah </a:t>
            </a:r>
            <a:r>
              <a:rPr lang="en-US" sz="1100" dirty="0" err="1"/>
              <a:t>terbuka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, </a:t>
            </a:r>
            <a:r>
              <a:rPr lang="en-US" sz="1100" dirty="0" err="1"/>
              <a:t>pilih</a:t>
            </a:r>
            <a:r>
              <a:rPr lang="en-US" sz="1100" dirty="0"/>
              <a:t> Create New Diagram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membuat</a:t>
            </a:r>
            <a:r>
              <a:rPr lang="en-US" sz="1100" dirty="0"/>
              <a:t> file </a:t>
            </a:r>
            <a:r>
              <a:rPr lang="en-US" sz="1100" dirty="0" err="1"/>
              <a:t>baru</a:t>
            </a:r>
            <a:r>
              <a:rPr lang="en-US" sz="1100" dirty="0"/>
              <a:t> yang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desain</a:t>
            </a:r>
            <a:r>
              <a:rPr lang="en-US" sz="1100" dirty="0"/>
              <a:t> </a:t>
            </a:r>
            <a:r>
              <a:rPr lang="en-US" sz="1100" dirty="0" err="1"/>
              <a:t>nantinya</a:t>
            </a:r>
            <a:r>
              <a:rPr lang="en-US" sz="1100" dirty="0"/>
              <a:t>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637761" y="1006243"/>
            <a:ext cx="5707667" cy="23750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0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draw.io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menanyakan</a:t>
            </a:r>
            <a:r>
              <a:rPr lang="en-US" sz="1100" dirty="0"/>
              <a:t> file </a:t>
            </a:r>
            <a:r>
              <a:rPr lang="en-US" sz="1100" dirty="0" err="1"/>
              <a:t>apa</a:t>
            </a:r>
            <a:r>
              <a:rPr lang="en-US" sz="1100" dirty="0"/>
              <a:t> yang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buat</a:t>
            </a:r>
            <a:r>
              <a:rPr lang="en-US" sz="1100" dirty="0"/>
              <a:t>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Disini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pilih</a:t>
            </a:r>
            <a:r>
              <a:rPr lang="en-US" sz="1100" dirty="0"/>
              <a:t> Blank Diagram </a:t>
            </a:r>
            <a:r>
              <a:rPr lang="en-US" sz="1100" dirty="0" err="1"/>
              <a:t>saja</a:t>
            </a:r>
            <a:r>
              <a:rPr lang="en-US" sz="1100" dirty="0"/>
              <a:t>,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draw.io </a:t>
            </a:r>
            <a:r>
              <a:rPr lang="en-US" sz="1100" dirty="0" err="1"/>
              <a:t>sendiri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ada</a:t>
            </a:r>
            <a:r>
              <a:rPr lang="en-US" sz="1100" dirty="0"/>
              <a:t> Template </a:t>
            </a:r>
            <a:r>
              <a:rPr lang="en-US" sz="1100" dirty="0" err="1"/>
              <a:t>khusus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Data Flow Diagram.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899713" y="864074"/>
            <a:ext cx="3158800" cy="24393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0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304080" y="4025920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Beginilah</a:t>
            </a:r>
            <a:r>
              <a:rPr lang="en-US" sz="1100" dirty="0"/>
              <a:t> </a:t>
            </a:r>
            <a:r>
              <a:rPr lang="en-US" sz="1100" dirty="0" err="1"/>
              <a:t>tampilan</a:t>
            </a:r>
            <a:r>
              <a:rPr lang="en-US" sz="1100" dirty="0"/>
              <a:t> </a:t>
            </a:r>
            <a:r>
              <a:rPr lang="en-US" sz="1100" dirty="0" err="1"/>
              <a:t>awal</a:t>
            </a:r>
            <a:r>
              <a:rPr lang="en-US" sz="1100" dirty="0"/>
              <a:t> draw.io Blank Document yang </a:t>
            </a:r>
            <a:r>
              <a:rPr lang="en-US" sz="1100" dirty="0" err="1"/>
              <a:t>bisa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desain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membuat</a:t>
            </a:r>
            <a:r>
              <a:rPr lang="en-US" sz="1100" dirty="0"/>
              <a:t> Data Flow Diagram</a:t>
            </a:r>
          </a:p>
          <a:p>
            <a:pPr marL="228600" indent="-228600">
              <a:buSzPct val="90000"/>
              <a:buFont typeface="+mj-lt"/>
              <a:buAutoNum type="arabicPeriod"/>
            </a:pPr>
            <a:endParaRPr lang="en-US" sz="11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474768" y="1282080"/>
            <a:ext cx="5991572" cy="27332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499238" y="771101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2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2702671" y="3444402"/>
            <a:ext cx="4983433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membuat</a:t>
            </a:r>
            <a:r>
              <a:rPr lang="en-US" sz="1100" dirty="0"/>
              <a:t> </a:t>
            </a:r>
            <a:r>
              <a:rPr lang="en-US" sz="1100" dirty="0" err="1"/>
              <a:t>Desain</a:t>
            </a:r>
            <a:r>
              <a:rPr lang="en-US" sz="1100" dirty="0"/>
              <a:t> DFD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Tools yang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disediakan</a:t>
            </a:r>
            <a:r>
              <a:rPr lang="en-US" sz="1100" dirty="0"/>
              <a:t> oleh draw.io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Cara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tiap-tiap</a:t>
            </a:r>
            <a:r>
              <a:rPr lang="en-US" sz="1100" dirty="0"/>
              <a:t> Shape </a:t>
            </a:r>
            <a:r>
              <a:rPr lang="en-US" sz="1100" dirty="0" err="1"/>
              <a:t>nya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cara</a:t>
            </a:r>
            <a:r>
              <a:rPr lang="en-US" sz="1100" dirty="0"/>
              <a:t> men drag &amp; drop.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Misal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ingin</a:t>
            </a:r>
            <a:r>
              <a:rPr lang="en-US" sz="1100" dirty="0"/>
              <a:t> </a:t>
            </a:r>
            <a:r>
              <a:rPr lang="en-US" sz="1100" dirty="0" err="1"/>
              <a:t>menambahkan</a:t>
            </a:r>
            <a:r>
              <a:rPr lang="en-US" sz="1100" dirty="0"/>
              <a:t> entity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tekan</a:t>
            </a:r>
            <a:r>
              <a:rPr lang="en-US" sz="1100" dirty="0"/>
              <a:t> lama shape Kotak </a:t>
            </a:r>
            <a:r>
              <a:rPr lang="en-US" sz="1100" dirty="0" err="1"/>
              <a:t>lalu</a:t>
            </a:r>
            <a:r>
              <a:rPr lang="en-US" sz="1100" dirty="0"/>
              <a:t> drag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tengah</a:t>
            </a:r>
            <a:r>
              <a:rPr lang="en-US" sz="1100" dirty="0"/>
              <a:t> layer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mendesain</a:t>
            </a:r>
            <a:r>
              <a:rPr lang="en-US" sz="1100" dirty="0"/>
              <a:t>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3788522" y="858039"/>
            <a:ext cx="1268484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7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689159" y="3572954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Beginilah</a:t>
            </a:r>
            <a:r>
              <a:rPr lang="en-US" sz="1100" dirty="0"/>
              <a:t> </a:t>
            </a:r>
            <a:r>
              <a:rPr lang="en-US" sz="1100" dirty="0" err="1"/>
              <a:t>tampak</a:t>
            </a:r>
            <a:r>
              <a:rPr lang="en-US" sz="1100" dirty="0"/>
              <a:t> </a:t>
            </a:r>
            <a:r>
              <a:rPr lang="en-US" sz="1100" dirty="0" err="1"/>
              <a:t>ketika</a:t>
            </a:r>
            <a:r>
              <a:rPr lang="en-US" sz="1100" dirty="0"/>
              <a:t> Entity, Dynamic Connector, dan State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ditambahkan</a:t>
            </a:r>
            <a:r>
              <a:rPr lang="en-US" sz="1100" dirty="0"/>
              <a:t>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Lanjutkan</a:t>
            </a:r>
            <a:r>
              <a:rPr lang="en-US" sz="1100" dirty="0"/>
              <a:t> </a:t>
            </a: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desain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DFD level 0.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502109" y="821397"/>
            <a:ext cx="4324336" cy="26741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66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504649" y="3680422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Ketika</a:t>
            </a:r>
            <a:r>
              <a:rPr lang="en-US" sz="1100" dirty="0"/>
              <a:t> </a:t>
            </a:r>
            <a:r>
              <a:rPr lang="en-US" sz="1100" dirty="0" err="1"/>
              <a:t>Desain</a:t>
            </a:r>
            <a:r>
              <a:rPr lang="en-US" sz="1100" dirty="0"/>
              <a:t>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selesai</a:t>
            </a:r>
            <a:r>
              <a:rPr lang="en-US" sz="1100" dirty="0"/>
              <a:t>,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klik</a:t>
            </a:r>
            <a:r>
              <a:rPr lang="en-US" sz="1100" dirty="0"/>
              <a:t> file yang </a:t>
            </a:r>
            <a:r>
              <a:rPr lang="en-US" sz="1100" dirty="0" err="1"/>
              <a:t>ada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 </a:t>
            </a:r>
            <a:r>
              <a:rPr lang="en-US" sz="1100" dirty="0" err="1"/>
              <a:t>kiri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, </a:t>
            </a:r>
            <a:r>
              <a:rPr lang="en-US" sz="1100" dirty="0" err="1"/>
              <a:t>lalu</a:t>
            </a:r>
            <a:r>
              <a:rPr lang="en-US" sz="1100" dirty="0"/>
              <a:t> Export as, JPEG.</a:t>
            </a:r>
          </a:p>
          <a:p>
            <a:pPr marL="228600" indent="-228600">
              <a:buSzPct val="90000"/>
              <a:buFont typeface="+mj-lt"/>
              <a:buAutoNum type="arabicPeriod"/>
            </a:pPr>
            <a:endParaRPr lang="en-US" sz="11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209926" y="895674"/>
            <a:ext cx="6211072" cy="25430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28485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331</Words>
  <Application>Microsoft Office PowerPoint</Application>
  <PresentationFormat>On-screen Show (16:9)</PresentationFormat>
  <Paragraphs>50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Maven Pro SemiBold</vt:lpstr>
      <vt:lpstr>Arial</vt:lpstr>
      <vt:lpstr>Share Tech</vt:lpstr>
      <vt:lpstr>Maven Pro</vt:lpstr>
      <vt:lpstr>Fira Sans Extra Condensed Medium</vt:lpstr>
      <vt:lpstr>Data Science Consulting by Slidesgo</vt:lpstr>
      <vt:lpstr>BASIS DATA LANJUT</vt:lpstr>
      <vt:lpstr>TUGAS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DATA</dc:title>
  <cp:lastModifiedBy>dukhaank@outlook.com</cp:lastModifiedBy>
  <cp:revision>61</cp:revision>
  <dcterms:modified xsi:type="dcterms:W3CDTF">2023-08-31T06:49:05Z</dcterms:modified>
</cp:coreProperties>
</file>